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4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0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450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463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7842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3990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1590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4911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2856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2504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8441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2560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809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547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7169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156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542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3725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61FADD6-8289-434C-8D18-C76922F3FC21}" type="datetimeFigureOut">
              <a:rPr lang="lt-LT" smtClean="0"/>
              <a:t>2021-05-18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5011498-95F9-41B9-9E35-FD7429ABBBB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216165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684212" y="888641"/>
            <a:ext cx="8001000" cy="3348507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DAILĖS DALYKO </a:t>
            </a:r>
            <a:r>
              <a:rPr lang="lt-LT" b="1" smtClean="0"/>
              <a:t/>
            </a:r>
            <a:br>
              <a:rPr lang="lt-LT" b="1" smtClean="0"/>
            </a:br>
            <a:r>
              <a:rPr lang="lt-LT" b="1" smtClean="0"/>
              <a:t>INDIVIDUALIOS </a:t>
            </a:r>
            <a:r>
              <a:rPr lang="lt-LT" b="1" dirty="0"/>
              <a:t>MOKINIO PAŽANGOS </a:t>
            </a:r>
            <a:r>
              <a:rPr lang="lt-LT" b="1" dirty="0" smtClean="0"/>
              <a:t>STEBĖJIMAS. Dailės pasiekimų aplankalas</a:t>
            </a:r>
            <a:endParaRPr lang="lt-LT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84212" y="4378817"/>
            <a:ext cx="6400800" cy="1412383"/>
          </a:xfrm>
        </p:spPr>
        <p:txBody>
          <a:bodyPr/>
          <a:lstStyle/>
          <a:p>
            <a:r>
              <a:rPr lang="lt-LT" dirty="0" smtClean="0"/>
              <a:t>Pakruojo „Žemynos“ progimnazijos</a:t>
            </a:r>
          </a:p>
          <a:p>
            <a:r>
              <a:rPr lang="lt-LT" dirty="0" smtClean="0"/>
              <a:t>Dailės mokytoja metodininkė Jurgita </a:t>
            </a:r>
            <a:r>
              <a:rPr lang="lt-LT" dirty="0" err="1" smtClean="0"/>
              <a:t>Lazickienė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27834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4000" b="1" dirty="0" smtClean="0"/>
              <a:t>Po kiekvienos pamokos mokinys pildo įsivertinimo lentelę, kurioje įkelia atlikto darbo nuotrauką ir parašo, kaip jam sekėsi, su kokiais sunkumais susidūrė.</a:t>
            </a:r>
            <a:endParaRPr lang="lt-LT" sz="4000" b="1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8110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04" y="221066"/>
            <a:ext cx="11540780" cy="656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91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308600"/>
          </a:xfrm>
        </p:spPr>
        <p:txBody>
          <a:bodyPr>
            <a:noAutofit/>
          </a:bodyPr>
          <a:lstStyle/>
          <a:p>
            <a:r>
              <a:rPr lang="lt-LT" sz="4800" b="1" dirty="0" smtClean="0"/>
              <a:t>Mokinio individualios pažangos stebėjimo paskirtis – padėti mokiniui stebėti, apmąstyti ir valdyti savo mokymąsi priimant sprendimus dėl tolesnių veiksmų.</a:t>
            </a:r>
            <a:endParaRPr lang="lt-LT" sz="4800" b="1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9974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529366"/>
          </a:xfrm>
        </p:spPr>
        <p:txBody>
          <a:bodyPr>
            <a:normAutofit/>
          </a:bodyPr>
          <a:lstStyle/>
          <a:p>
            <a:r>
              <a:rPr lang="lt-LT" sz="4400" b="1" dirty="0" smtClean="0"/>
              <a:t>Tikslai. 1</a:t>
            </a:r>
            <a:endParaRPr lang="lt-LT" sz="4400" b="1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84212" y="2704562"/>
            <a:ext cx="8535988" cy="3289837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lt-LT" sz="5200" dirty="0" smtClean="0"/>
              <a:t>Išmokti kaupti savo kūrybą;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lt-LT" sz="5200" dirty="0" smtClean="0"/>
              <a:t>Parodyti, kaip išmano įvairiomis raiškos priemonėmis išreikšti savo mintis;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lt-LT" sz="5200" dirty="0" smtClean="0"/>
              <a:t>Stebėti ir įvertinti, kaip jo kūryba patobulėjo, ką sukūrė;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lt-LT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3631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400" b="1" dirty="0" smtClean="0"/>
              <a:t>Tikslai. 2</a:t>
            </a:r>
            <a:endParaRPr lang="lt-LT" sz="4400" b="1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84212" y="2562896"/>
            <a:ext cx="8535988" cy="343150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lt-LT" sz="4000" dirty="0" smtClean="0"/>
              <a:t>Apmąstyti, kas pavyko, kokių sunkumų iškilo, kaip juos įveikė, kokios patirties įgijo;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lt-LT" sz="4000" dirty="0" smtClean="0"/>
              <a:t>Pasidžiaugti savo ir draugų pasiekimais.</a:t>
            </a:r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360517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Pirmoje pamokoje susiplanuojame, kaip bus kuriamas dailės pasiekimų aplankas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84212" y="2923503"/>
            <a:ext cx="8535988" cy="330987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lt-LT" sz="2800" b="1" dirty="0" smtClean="0"/>
              <a:t>Pasigaminamas aplanko viršelis(naudojamas storas dėžių kartonas) ir dekoruojamas laisvai pasirinktomis priemonėmis;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lt-LT" sz="2800" b="1" dirty="0" smtClean="0"/>
              <a:t>Aptariamas ir susikuriamas aplanko antraštinis lapas(informacija apie aplanko autorių);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lt-LT" sz="2800" b="1" dirty="0" smtClean="0"/>
              <a:t>Aptariama, kaip bus kaupiami, segami įvairių raiškų kūrybiniai darbai.</a:t>
            </a:r>
            <a:endParaRPr lang="lt-LT" sz="2800" b="1" dirty="0"/>
          </a:p>
        </p:txBody>
      </p:sp>
    </p:spTree>
    <p:extLst>
      <p:ext uri="{BB962C8B-B14F-4D97-AF65-F5344CB8AC3E}">
        <p14:creationId xmlns:p14="http://schemas.microsoft.com/office/powerpoint/2010/main" val="133558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774065"/>
          </a:xfrm>
        </p:spPr>
        <p:txBody>
          <a:bodyPr>
            <a:normAutofit/>
          </a:bodyPr>
          <a:lstStyle/>
          <a:p>
            <a:r>
              <a:rPr lang="lt-LT" sz="3600" b="1" dirty="0" smtClean="0"/>
              <a:t>Dailės pasiekimų aplanko vertinimas</a:t>
            </a:r>
            <a:endParaRPr lang="lt-LT" sz="3600" b="1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84212" y="2781837"/>
            <a:ext cx="8535988" cy="3212563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lt-LT" sz="3600" b="1" dirty="0" smtClean="0"/>
              <a:t>Aplankas vertinamas 3-4 kartus per mokslo metus kaupiamuoju vertinimu, atsižvelgiant į jo tvarkingumą(ar visi darbai yra, kaip susegti) ir mokinio savo veiklos pristatymą, </a:t>
            </a:r>
            <a:r>
              <a:rPr lang="lt-LT" sz="3600" b="1" smtClean="0"/>
              <a:t>pažangos įsivertinimą.</a:t>
            </a:r>
            <a:endParaRPr lang="lt-LT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028734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000" b="1" dirty="0" smtClean="0"/>
              <a:t>Nuotolinio ugdymosi metu mokiniai sukuria savo dailės darbų, atliktų per mokslo metus, foto koliažą arba </a:t>
            </a:r>
            <a:r>
              <a:rPr lang="lt-LT" sz="4000" b="1" dirty="0" err="1" smtClean="0"/>
              <a:t>video</a:t>
            </a:r>
            <a:r>
              <a:rPr lang="lt-LT" sz="4000" b="1" dirty="0" smtClean="0"/>
              <a:t> įrašą.</a:t>
            </a:r>
            <a:endParaRPr lang="lt-LT" sz="4000" b="1" dirty="0"/>
          </a:p>
        </p:txBody>
      </p:sp>
    </p:spTree>
    <p:extLst>
      <p:ext uri="{BB962C8B-B14F-4D97-AF65-F5344CB8AC3E}">
        <p14:creationId xmlns:p14="http://schemas.microsoft.com/office/powerpoint/2010/main" val="2787152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937" y="95250"/>
            <a:ext cx="6334125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188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937" y="95250"/>
            <a:ext cx="6334125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67296"/>
      </p:ext>
    </p:extLst>
  </p:cSld>
  <p:clrMapOvr>
    <a:masterClrMapping/>
  </p:clrMapOvr>
</p:sld>
</file>

<file path=ppt/theme/theme1.xml><?xml version="1.0" encoding="utf-8"?>
<a:theme xmlns:a="http://schemas.openxmlformats.org/drawingml/2006/main" name="Dalis">
  <a:themeElements>
    <a:clrScheme name="Dalis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ali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i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125</TotalTime>
  <Words>214</Words>
  <Application>Microsoft Office PowerPoint</Application>
  <PresentationFormat>Plačiaekranė</PresentationFormat>
  <Paragraphs>19</Paragraphs>
  <Slides>11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5" baseType="lpstr">
      <vt:lpstr>Century Gothic</vt:lpstr>
      <vt:lpstr>Wingdings</vt:lpstr>
      <vt:lpstr>Wingdings 3</vt:lpstr>
      <vt:lpstr>Dalis</vt:lpstr>
      <vt:lpstr>DAILĖS DALYKO  INDIVIDUALIOS MOKINIO PAŽANGOS STEBĖJIMAS. Dailės pasiekimų aplankalas</vt:lpstr>
      <vt:lpstr>Mokinio individualios pažangos stebėjimo paskirtis – padėti mokiniui stebėti, apmąstyti ir valdyti savo mokymąsi priimant sprendimus dėl tolesnių veiksmų.</vt:lpstr>
      <vt:lpstr>Tikslai. 1</vt:lpstr>
      <vt:lpstr>Tikslai. 2</vt:lpstr>
      <vt:lpstr>Pirmoje pamokoje susiplanuojame, kaip bus kuriamas dailės pasiekimų aplankas</vt:lpstr>
      <vt:lpstr>Dailės pasiekimų aplanko vertinimas</vt:lpstr>
      <vt:lpstr>„PowerPoint“ pateiktis</vt:lpstr>
      <vt:lpstr>„PowerPoint“ pateiktis</vt:lpstr>
      <vt:lpstr>„PowerPoint“ pateiktis</vt:lpstr>
      <vt:lpstr>Po kiekvienos pamokos mokinys pildo įsivertinimo lentelę, kurioje įkelia atlikto darbo nuotrauką ir parašo, kaip jam sekėsi, su kokiais sunkumais susidūrė.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Jurgita</dc:creator>
  <cp:lastModifiedBy>Jurgita</cp:lastModifiedBy>
  <cp:revision>20</cp:revision>
  <dcterms:created xsi:type="dcterms:W3CDTF">2019-01-06T15:14:11Z</dcterms:created>
  <dcterms:modified xsi:type="dcterms:W3CDTF">2021-05-18T16:46:44Z</dcterms:modified>
</cp:coreProperties>
</file>